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35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TIP</a:t>
            </a:r>
            <a:r>
              <a:rPr lang="ko-KR" altLang="en-US" dirty="0"/>
              <a:t> </a:t>
            </a:r>
            <a:r>
              <a:rPr lang="ko-KR" altLang="en-US" dirty="0" err="1"/>
              <a:t>씨앗심기</a:t>
            </a:r>
            <a:r>
              <a:rPr lang="en-US" altLang="ko-KR" dirty="0"/>
              <a:t>, </a:t>
            </a:r>
            <a:r>
              <a:rPr lang="ko-KR" altLang="en-US" dirty="0" err="1"/>
              <a:t>가드닝보드</a:t>
            </a:r>
            <a:r>
              <a:rPr lang="ko-KR" altLang="en-US" dirty="0"/>
              <a:t> 만들기 방법이 안내된 영상입니다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6932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hyperlink" Target="https://youtu.be/n6eyL3IDyAI?si=ynI3InQvDdPknXpP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중학년.jpg" descr="꿈쟁이가드닝보드ppt_중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8" name="꿈쟁이가드닝보드ppt_중학년9.jpg" descr="꿈쟁이가드닝보드ppt_중학년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2" name="꿈쟁이가드닝보드ppt_중학년10.jpg" descr="꿈쟁이가드닝보드ppt_중학년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6" name="꿈쟁이가드닝보드ppt_중학년11.jpg" descr="꿈쟁이가드닝보드ppt_중학년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0" name="꿈쟁이가드닝보드ppt_중학년12.jpg" descr="꿈쟁이가드닝보드ppt_중학년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4" name="꿈쟁이가드닝보드ppt_중학년13.jpg" descr="꿈쟁이가드닝보드ppt_중학년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8" name="꿈쟁이가드닝보드ppt_중학년14.jpg" descr="꿈쟁이가드닝보드ppt_중학년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2" name="꿈쟁이가드닝보드ppt_중학년15.jpg" descr="꿈쟁이가드닝보드ppt_중학년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6" name="꿈쟁이가드닝보드ppt_중학년16.jpg" descr="꿈쟁이가드닝보드ppt_중학년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0" name="꿈쟁이가드닝보드ppt_중학년17.jpg" descr="꿈쟁이가드닝보드ppt_중학년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4" name="꿈쟁이가드닝보드ppt_중학년18.jpg" descr="꿈쟁이가드닝보드ppt_중학년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8" name="꿈쟁이가드닝보드ppt_중학년19.jpg" descr="꿈쟁이가드닝보드ppt_중학년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2" name="꿈쟁이가드닝보드ppt_중학년20.jpg" descr="꿈쟁이가드닝보드ppt_중학년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6" name="꿈쟁이가드닝보드ppt_중학년21.jpg" descr="꿈쟁이가드닝보드ppt_중학년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0" name="꿈쟁이가드닝보드ppt_중학년22.jpg" descr="꿈쟁이가드닝보드ppt_중학년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4" name="꿈쟁이가드닝보드ppt_중학년23.jpg" descr="꿈쟁이가드닝보드ppt_중학년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그림 1" descr="텍스트, 포스터, 그래픽 디자인, 스크린샷이(가) 표시된 사진&#10;&#10;자동 생성된 설명">
            <a:hlinkClick r:id="rId4"/>
            <a:extLst>
              <a:ext uri="{FF2B5EF4-FFF2-40B4-BE49-F238E27FC236}">
                <a16:creationId xmlns:a16="http://schemas.microsoft.com/office/drawing/2014/main" id="{D1F13159-8317-76CA-0A5E-06BB278FD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38" y="1690689"/>
            <a:ext cx="7146524" cy="4019920"/>
          </a:xfrm>
          <a:prstGeom prst="rect">
            <a:avLst/>
          </a:prstGeom>
        </p:spPr>
      </p:pic>
      <p:pic>
        <p:nvPicPr>
          <p:cNvPr id="3" name="그림 2" descr="원, 그래픽, 스크린샷, 일렉트릭 블루이(가) 표시된 사진&#10;&#10;자동 생성된 설명">
            <a:hlinkClick r:id="rId4"/>
            <a:extLst>
              <a:ext uri="{FF2B5EF4-FFF2-40B4-BE49-F238E27FC236}">
                <a16:creationId xmlns:a16="http://schemas.microsoft.com/office/drawing/2014/main" id="{C0673C71-3DEB-E42D-B3BF-0CC66877B7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461" y="3134110"/>
            <a:ext cx="1133078" cy="113307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8" name="꿈쟁이가드닝보드ppt_중학년24.jpg" descr="꿈쟁이가드닝보드ppt_중학년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2" name="꿈쟁이가드닝보드ppt_중학년25.jpg" descr="꿈쟁이가드닝보드ppt_중학년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6" name="꿈쟁이가드닝보드ppt_중학년26.jpg" descr="꿈쟁이가드닝보드ppt_중학년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0" name="꿈쟁이가드닝보드ppt_중학년27.jpg" descr="꿈쟁이가드닝보드ppt_중학년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4" name="꿈쟁이가드닝보드ppt_중학년28.jpg" descr="꿈쟁이가드닝보드ppt_중학년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중학년2.jpg" descr="꿈쟁이가드닝보드ppt_중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4" name="꿈쟁이가드닝보드ppt_중학년3.jpg" descr="꿈쟁이가드닝보드ppt_중학년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8" name="꿈쟁이가드닝보드ppt_중학년4.jpg" descr="꿈쟁이가드닝보드ppt_중학년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꿈쟁이가드닝보드ppt_중학년5.jpg" descr="꿈쟁이가드닝보드ppt_중학년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꿈쟁이가드닝보드ppt_중학년6.jpg" descr="꿈쟁이가드닝보드ppt_중학년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0" name="꿈쟁이가드닝보드ppt_중학년7.jpg" descr="꿈쟁이가드닝보드ppt_중학년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4" name="꿈쟁이가드닝보드ppt_중학년8.jpg" descr="꿈쟁이가드닝보드ppt_중학년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9</Words>
  <Application>Microsoft Office PowerPoint</Application>
  <PresentationFormat>화면 슬라이드 쇼(4:3)</PresentationFormat>
  <Paragraphs>1</Paragraphs>
  <Slides>29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2" baseType="lpstr"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4</cp:revision>
  <dcterms:modified xsi:type="dcterms:W3CDTF">2024-02-22T02:23:15Z</dcterms:modified>
</cp:coreProperties>
</file>