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2"/>
    <p:sldId id="353" r:id="rId3"/>
    <p:sldId id="257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E9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텍스트"/>
          <p:cNvSpPr txBox="1">
            <a:spLocks noGrp="1"/>
          </p:cNvSpPr>
          <p:nvPr>
            <p:ph type="title"/>
          </p:nvPr>
        </p:nvSpPr>
        <p:spPr>
          <a:xfrm>
            <a:off x="685800" y="1122362"/>
            <a:ext cx="77724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12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1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21" name="본문 첫 번째 줄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22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텍스트"/>
          <p:cNvSpPr txBox="1">
            <a:spLocks noGrp="1"/>
          </p:cNvSpPr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30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3887" y="4589464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3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39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제목 텍스트"/>
          <p:cNvSpPr txBox="1"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48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29150" y="1681163"/>
            <a:ext cx="3887392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58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73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8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텍스트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제목 텍스트</a:t>
            </a:r>
          </a:p>
        </p:txBody>
      </p:sp>
      <p:sp>
        <p:nvSpPr>
          <p:cNvPr id="3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8256726" y="6404294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JZ2CDNcWfDk?si=FpPL5uVP0hHRZckm" TargetMode="External"/><Relationship Id="rId5" Type="http://schemas.openxmlformats.org/officeDocument/2006/relationships/image" Target="../media/image16.png"/><Relationship Id="rId4" Type="http://schemas.openxmlformats.org/officeDocument/2006/relationships/hyperlink" Target="https://youtu.be/zbSxn0IOjbM?si=ivUEHqGYXMsC5avQ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96" name="꿈쟁이가드닝보드ppt_중학년.jpg" descr="꿈쟁이가드닝보드ppt_중학년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16" name="꿈쟁이가드닝보드ppt_중학년56.jpg" descr="꿈쟁이가드닝보드ppt_중학년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20" name="꿈쟁이가드닝보드ppt_중학년57.jpg" descr="꿈쟁이가드닝보드ppt_중학년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24" name="꿈쟁이가드닝보드ppt_중학년58.jpg" descr="꿈쟁이가드닝보드ppt_중학년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28" name="꿈쟁이가드닝보드ppt_중학년59.jpg" descr="꿈쟁이가드닝보드ppt_중학년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5BC5863A-C2C6-4C19-BE88-03ED3DA17A09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32" name="꿈쟁이가드닝보드ppt_중학년60.jpg" descr="꿈쟁이가드닝보드ppt_중학년60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6A20A505-E512-4D76-4841-7F679A18B0B8}"/>
                </a:ext>
              </a:extLst>
            </p:cNvPr>
            <p:cNvSpPr/>
            <p:nvPr/>
          </p:nvSpPr>
          <p:spPr>
            <a:xfrm>
              <a:off x="2173357" y="2305878"/>
              <a:ext cx="4850295" cy="2809461"/>
            </a:xfrm>
            <a:prstGeom prst="rect">
              <a:avLst/>
            </a:prstGeom>
            <a:solidFill>
              <a:srgbClr val="D7E9F7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3DEA291E-5CBC-F603-6843-D160837A2FBA}"/>
              </a:ext>
            </a:extLst>
          </p:cNvPr>
          <p:cNvGrpSpPr/>
          <p:nvPr/>
        </p:nvGrpSpPr>
        <p:grpSpPr>
          <a:xfrm>
            <a:off x="2110665" y="2393471"/>
            <a:ext cx="4949302" cy="2783982"/>
            <a:chOff x="0" y="857250"/>
            <a:chExt cx="9144000" cy="5143500"/>
          </a:xfrm>
        </p:grpSpPr>
        <p:pic>
          <p:nvPicPr>
            <p:cNvPr id="6" name="그림 5" descr="텍스트, 포스터, 그래픽 디자인, 스크린샷이(가) 표시된 사진&#10;&#10;자동 생성된 설명">
              <a:extLst>
                <a:ext uri="{FF2B5EF4-FFF2-40B4-BE49-F238E27FC236}">
                  <a16:creationId xmlns:a16="http://schemas.microsoft.com/office/drawing/2014/main" id="{A29108DD-A0AE-6B9A-5A3F-FE70D9AC5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57250"/>
              <a:ext cx="9144000" cy="5143500"/>
            </a:xfrm>
            <a:prstGeom prst="rect">
              <a:avLst/>
            </a:prstGeom>
          </p:spPr>
        </p:pic>
        <p:pic>
          <p:nvPicPr>
            <p:cNvPr id="7" name="그림 6" descr="원, 달, 밤이(가) 표시된 사진&#10;&#10;자동 생성된 설명">
              <a:hlinkClick r:id="rId4"/>
              <a:extLst>
                <a:ext uri="{FF2B5EF4-FFF2-40B4-BE49-F238E27FC236}">
                  <a16:creationId xmlns:a16="http://schemas.microsoft.com/office/drawing/2014/main" id="{4F341046-04A7-6D19-3D24-741D24B1B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57250"/>
              <a:ext cx="9144000" cy="5143500"/>
            </a:xfrm>
            <a:prstGeom prst="rect">
              <a:avLst/>
            </a:prstGeom>
          </p:spPr>
        </p:pic>
      </p:grpSp>
      <p:pic>
        <p:nvPicPr>
          <p:cNvPr id="8" name="그림 7" descr="원, 그래픽, 스크린샷, 일렉트릭 블루이(가) 표시된 사진&#10;&#10;자동 생성된 설명">
            <a:hlinkClick r:id="rId6"/>
            <a:extLst>
              <a:ext uri="{FF2B5EF4-FFF2-40B4-BE49-F238E27FC236}">
                <a16:creationId xmlns:a16="http://schemas.microsoft.com/office/drawing/2014/main" id="{3B31760A-8FE2-B753-B936-17AD59289A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777" y="3218923"/>
            <a:ext cx="1133078" cy="113307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36" name="꿈쟁이가드닝보드ppt_중학년61.jpg" descr="꿈쟁이가드닝보드ppt_중학년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40" name="꿈쟁이가드닝보드ppt_중학년62.jpg" descr="꿈쟁이가드닝보드ppt_중학년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44" name="꿈쟁이가드닝보드ppt_중학년63.jpg" descr="꿈쟁이가드닝보드ppt_중학년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48" name="꿈쟁이가드닝보드ppt_중학년64.jpg" descr="꿈쟁이가드닝보드ppt_중학년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52" name="꿈쟁이가드닝보드ppt_중학년65.jpg" descr="꿈쟁이가드닝보드ppt_중학년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261D8-5233-02B5-EF03-F10F17AE7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>
            <a:extLst>
              <a:ext uri="{FF2B5EF4-FFF2-40B4-BE49-F238E27FC236}">
                <a16:creationId xmlns:a16="http://schemas.microsoft.com/office/drawing/2014/main" id="{EE50237B-4BC8-69F5-3B3F-A75F9228E7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>
            <a:extLst>
              <a:ext uri="{FF2B5EF4-FFF2-40B4-BE49-F238E27FC236}">
                <a16:creationId xmlns:a16="http://schemas.microsoft.com/office/drawing/2014/main" id="{D11F063A-B48E-F293-17A3-84EC83987D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그림 2" descr="텍스트, 스크린샷, 폰트, 디자인이(가) 표시된 사진&#10;&#10;자동 생성된 설명">
            <a:extLst>
              <a:ext uri="{FF2B5EF4-FFF2-40B4-BE49-F238E27FC236}">
                <a16:creationId xmlns:a16="http://schemas.microsoft.com/office/drawing/2014/main" id="{BE30842A-9146-86AA-A943-EA90C503D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1061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56" name="꿈쟁이가드닝보드ppt_중학년66.jpg" descr="꿈쟁이가드닝보드ppt_중학년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60" name="꿈쟁이가드닝보드ppt_중학년67.jpg" descr="꿈쟁이가드닝보드ppt_중학년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6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64" name="꿈쟁이가드닝보드ppt_중학년68.jpg" descr="꿈쟁이가드닝보드ppt_중학년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6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68" name="꿈쟁이가드닝보드ppt_중학년69.jpg" descr="꿈쟁이가드닝보드ppt_중학년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72" name="꿈쟁이가드닝보드ppt_중학년70.jpg" descr="꿈쟁이가드닝보드ppt_중학년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76" name="꿈쟁이가드닝보드ppt_중학년71.jpg" descr="꿈쟁이가드닝보드ppt_중학년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80" name="꿈쟁이가드닝보드ppt_중학년72.jpg" descr="꿈쟁이가드닝보드ppt_중학년7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84" name="꿈쟁이가드닝보드ppt_중학년73.jpg" descr="꿈쟁이가드닝보드ppt_중학년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88" name="꿈쟁이가드닝보드ppt_중학년74.jpg" descr="꿈쟁이가드닝보드ppt_중학년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92" name="꿈쟁이가드닝보드ppt_중학년75.jpg" descr="꿈쟁이가드닝보드ppt_중학년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0" name="꿈쟁이가드닝보드ppt_중학년2.jpg" descr="꿈쟁이가드닝보드ppt_중학년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96" name="꿈쟁이가드닝보드ppt_중학년76.jpg" descr="꿈쟁이가드닝보드ppt_중학년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92" name="꿈쟁이가드닝보드ppt_중학년50.jpg" descr="꿈쟁이가드닝보드ppt_중학년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96" name="꿈쟁이가드닝보드ppt_중학년51.jpg" descr="꿈쟁이가드닝보드ppt_중학년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00" name="꿈쟁이가드닝보드ppt_중학년52.jpg" descr="꿈쟁이가드닝보드ppt_중학년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04" name="꿈쟁이가드닝보드ppt_중학년53.jpg" descr="꿈쟁이가드닝보드ppt_중학년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08" name="꿈쟁이가드닝보드ppt_중학년54.jpg" descr="꿈쟁이가드닝보드ppt_중학년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12" name="꿈쟁이가드닝보드ppt_중학년55.jpg" descr="꿈쟁이가드닝보드ppt_중학년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0</Words>
  <Application>Microsoft Office PowerPoint</Application>
  <PresentationFormat>화면 슬라이드 쇼(4:3)</PresentationFormat>
  <Paragraphs>0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3" baseType="lpstr"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박예은</cp:lastModifiedBy>
  <cp:revision>5</cp:revision>
  <dcterms:modified xsi:type="dcterms:W3CDTF">2024-02-22T00:51:02Z</dcterms:modified>
</cp:coreProperties>
</file>