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353" r:id="rId3"/>
    <p:sldId id="257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중학년.jpg" descr="꿈쟁이가드닝보드ppt_중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24" name="꿈쟁이가드닝보드ppt_중학년83.jpg" descr="꿈쟁이가드닝보드ppt_중학년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28" name="꿈쟁이가드닝보드ppt_중학년84.jpg" descr="꿈쟁이가드닝보드ppt_중학년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32" name="꿈쟁이가드닝보드ppt_중학년85.jpg" descr="꿈쟁이가드닝보드ppt_중학년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36" name="꿈쟁이가드닝보드ppt_중학년86.jpg" descr="꿈쟁이가드닝보드ppt_중학년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40" name="꿈쟁이가드닝보드ppt_중학년87.jpg" descr="꿈쟁이가드닝보드ppt_중학년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44" name="꿈쟁이가드닝보드ppt_중학년88.jpg" descr="꿈쟁이가드닝보드ppt_중학년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48" name="꿈쟁이가드닝보드ppt_중학년89.jpg" descr="꿈쟁이가드닝보드ppt_중학년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52" name="꿈쟁이가드닝보드ppt_중학년90.jpg" descr="꿈쟁이가드닝보드ppt_중학년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56" name="꿈쟁이가드닝보드ppt_중학년91.jpg" descr="꿈쟁이가드닝보드ppt_중학년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60" name="꿈쟁이가드닝보드ppt_중학년92.jpg" descr="꿈쟁이가드닝보드ppt_중학년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64" name="꿈쟁이가드닝보드ppt_중학년93.jpg" descr="꿈쟁이가드닝보드ppt_중학년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68" name="꿈쟁이가드닝보드ppt_중학년94.jpg" descr="꿈쟁이가드닝보드ppt_중학년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72" name="꿈쟁이가드닝보드ppt_중학년95.jpg" descr="꿈쟁이가드닝보드ppt_중학년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76" name="꿈쟁이가드닝보드ppt_중학년96.jpg" descr="꿈쟁이가드닝보드ppt_중학년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54" name="꿈쟁이가드닝보드ppt_저학년94.jpg" descr="꿈쟁이가드닝보드ppt_저학년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중학년2.jpg" descr="꿈쟁이가드닝보드ppt_중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00" name="꿈쟁이가드닝보드ppt_중학년77.jpg" descr="꿈쟁이가드닝보드ppt_중학년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04" name="꿈쟁이가드닝보드ppt_중학년78.jpg" descr="꿈쟁이가드닝보드ppt_중학년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08" name="꿈쟁이가드닝보드ppt_중학년79.jpg" descr="꿈쟁이가드닝보드ppt_중학년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12" name="꿈쟁이가드닝보드ppt_중학년80.jpg" descr="꿈쟁이가드닝보드ppt_중학년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16" name="꿈쟁이가드닝보드ppt_중학년81.jpg" descr="꿈쟁이가드닝보드ppt_중학년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20" name="꿈쟁이가드닝보드ppt_중학년82.jpg" descr="꿈쟁이가드닝보드ppt_중학년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0</Words>
  <Application>Microsoft Office PowerPoint</Application>
  <PresentationFormat>화면 슬라이드 쇼(4:3)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6</cp:revision>
  <dcterms:modified xsi:type="dcterms:W3CDTF">2024-02-22T00:53:08Z</dcterms:modified>
</cp:coreProperties>
</file>