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353" r:id="rId3"/>
    <p:sldId id="257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TIP.</a:t>
            </a:r>
            <a:r>
              <a:rPr lang="ko-KR" altLang="en-US" dirty="0"/>
              <a:t> 관찰일지 만들기 영상 첨부</a:t>
            </a:r>
            <a:endParaRPr lang="en-US" altLang="ko-KR" dirty="0"/>
          </a:p>
          <a:p>
            <a:r>
              <a:rPr lang="ko-KR" altLang="en-US" dirty="0"/>
              <a:t>동영상에서는 만들기 후 바로 정답화면이 이어지므로</a:t>
            </a:r>
            <a:r>
              <a:rPr lang="en-US" altLang="ko-KR" dirty="0"/>
              <a:t>, </a:t>
            </a:r>
            <a:r>
              <a:rPr lang="ko-KR" altLang="en-US" dirty="0"/>
              <a:t>정답화면이 나오기 전에 일시정지</a:t>
            </a:r>
            <a:r>
              <a:rPr lang="en-US" altLang="ko-KR" dirty="0"/>
              <a:t>(1:00)</a:t>
            </a:r>
            <a:r>
              <a:rPr lang="ko-KR" altLang="en-US" dirty="0"/>
              <a:t> 후 학생들이 순서를 맞춰본 후에 재생될 수 있도록 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821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JZ2CDNcWfDk?si=FpPL5uVP0hHRZckm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중학년.jpg" descr="꿈쟁이가드닝보드ppt_중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2" name="꿈쟁이가드닝보드ppt_중학년35.jpg" descr="꿈쟁이가드닝보드ppt_중학년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6" name="꿈쟁이가드닝보드ppt_중학년36.jpg" descr="꿈쟁이가드닝보드ppt_중학년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0" name="꿈쟁이가드닝보드ppt_중학년37.jpg" descr="꿈쟁이가드닝보드ppt_중학년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4" name="꿈쟁이가드닝보드ppt_중학년38.jpg" descr="꿈쟁이가드닝보드ppt_중학년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B1AD15B-37E8-7F0B-55A6-494374E2C4B2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48" name="꿈쟁이가드닝보드ppt_중학년39.jpg" descr="꿈쟁이가드닝보드ppt_중학년39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4DC0A78D-BF14-5091-3BB0-0DA12D277B97}"/>
                </a:ext>
              </a:extLst>
            </p:cNvPr>
            <p:cNvSpPr/>
            <p:nvPr/>
          </p:nvSpPr>
          <p:spPr>
            <a:xfrm>
              <a:off x="2173357" y="3087757"/>
              <a:ext cx="4876800" cy="274320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07169485-9963-333F-BC91-0DA7156214C8}"/>
              </a:ext>
            </a:extLst>
          </p:cNvPr>
          <p:cNvGrpSpPr/>
          <p:nvPr/>
        </p:nvGrpSpPr>
        <p:grpSpPr>
          <a:xfrm>
            <a:off x="1735583" y="2733143"/>
            <a:ext cx="5672831" cy="3190967"/>
            <a:chOff x="0" y="857250"/>
            <a:chExt cx="9144000" cy="5143500"/>
          </a:xfrm>
        </p:grpSpPr>
        <p:pic>
          <p:nvPicPr>
            <p:cNvPr id="6" name="그림 5" descr="텍스트, 포스터, 그래픽 디자인, 스크린샷이(가) 표시된 사진&#10;&#10;자동 생성된 설명">
              <a:extLst>
                <a:ext uri="{FF2B5EF4-FFF2-40B4-BE49-F238E27FC236}">
                  <a16:creationId xmlns:a16="http://schemas.microsoft.com/office/drawing/2014/main" id="{8BE5825D-E71F-4D5C-D5F4-6A3080E2E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  <p:pic>
          <p:nvPicPr>
            <p:cNvPr id="7" name="그림 6" descr="텍스트, 스크린샷, 폰트, 그래픽이(가) 표시된 사진&#10;&#10;자동 생성된 설명">
              <a:extLst>
                <a:ext uri="{FF2B5EF4-FFF2-40B4-BE49-F238E27FC236}">
                  <a16:creationId xmlns:a16="http://schemas.microsoft.com/office/drawing/2014/main" id="{CA0A0E12-573E-F114-0B9E-477D0DC1A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</p:grpSp>
      <p:pic>
        <p:nvPicPr>
          <p:cNvPr id="8" name="그림 7" descr="원, 그래픽, 스크린샷, 일렉트릭 블루이(가) 표시된 사진&#10;&#10;자동 생성된 설명">
            <a:hlinkClick r:id="rId6"/>
            <a:extLst>
              <a:ext uri="{FF2B5EF4-FFF2-40B4-BE49-F238E27FC236}">
                <a16:creationId xmlns:a16="http://schemas.microsoft.com/office/drawing/2014/main" id="{36D2AAC9-5D69-1189-8D8A-27B2CE7B07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60" y="3762088"/>
            <a:ext cx="1133078" cy="11330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52" name="꿈쟁이가드닝보드ppt_중학년40.jpg" descr="꿈쟁이가드닝보드ppt_중학년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56" name="꿈쟁이가드닝보드ppt_중학년41.jpg" descr="꿈쟁이가드닝보드ppt_중학년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0" name="꿈쟁이가드닝보드ppt_중학년42.jpg" descr="꿈쟁이가드닝보드ppt_중학년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4" name="꿈쟁이가드닝보드ppt_중학년43.jpg" descr="꿈쟁이가드닝보드ppt_중학년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8" name="꿈쟁이가드닝보드ppt_중학년44.jpg" descr="꿈쟁이가드닝보드ppt_중학년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2" name="꿈쟁이가드닝보드ppt_중학년45.jpg" descr="꿈쟁이가드닝보드ppt_중학년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6" name="꿈쟁이가드닝보드ppt_중학년46.jpg" descr="꿈쟁이가드닝보드ppt_중학년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0" name="꿈쟁이가드닝보드ppt_중학년47.jpg" descr="꿈쟁이가드닝보드ppt_중학년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4" name="꿈쟁이가드닝보드ppt_중학년48.jpg" descr="꿈쟁이가드닝보드ppt_중학년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8" name="꿈쟁이가드닝보드ppt_중학년49.jpg" descr="꿈쟁이가드닝보드ppt_중학년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중학년2.jpg" descr="꿈쟁이가드닝보드ppt_중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8" name="꿈쟁이가드닝보드ppt_중학년29.jpg" descr="꿈쟁이가드닝보드ppt_중학년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2" name="꿈쟁이가드닝보드ppt_중학년30.jpg" descr="꿈쟁이가드닝보드ppt_중학년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6" name="꿈쟁이가드닝보드ppt_중학년31.jpg" descr="꿈쟁이가드닝보드ppt_중학년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0" name="꿈쟁이가드닝보드ppt_중학년32.jpg" descr="꿈쟁이가드닝보드ppt_중학년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4" name="꿈쟁이가드닝보드ppt_중학년33.jpg" descr="꿈쟁이가드닝보드ppt_중학년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8" name="꿈쟁이가드닝보드ppt_중학년34.jpg" descr="꿈쟁이가드닝보드ppt_중학년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30</Words>
  <Application>Microsoft Office PowerPoint</Application>
  <PresentationFormat>화면 슬라이드 쇼(4:3)</PresentationFormat>
  <Paragraphs>2</Paragraphs>
  <Slides>24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4</cp:revision>
  <dcterms:modified xsi:type="dcterms:W3CDTF">2024-02-22T00:46:00Z</dcterms:modified>
</cp:coreProperties>
</file>